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BEA5-F2A0-4174-B6BA-4A9933A45060}" type="datetimeFigureOut">
              <a:rPr lang="tr-TR" smtClean="0"/>
              <a:t>15.9.2018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181B-1B8B-4A57-9B78-3E83D8EAEA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7313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BEA5-F2A0-4174-B6BA-4A9933A45060}" type="datetimeFigureOut">
              <a:rPr lang="tr-TR" smtClean="0"/>
              <a:t>15.9.2018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181B-1B8B-4A57-9B78-3E83D8EAEA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6023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BEA5-F2A0-4174-B6BA-4A9933A45060}" type="datetimeFigureOut">
              <a:rPr lang="tr-TR" smtClean="0"/>
              <a:t>15.9.2018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181B-1B8B-4A57-9B78-3E83D8EAEA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8907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BEA5-F2A0-4174-B6BA-4A9933A45060}" type="datetimeFigureOut">
              <a:rPr lang="tr-TR" smtClean="0"/>
              <a:t>15.9.2018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181B-1B8B-4A57-9B78-3E83D8EAEAE2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1282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BEA5-F2A0-4174-B6BA-4A9933A45060}" type="datetimeFigureOut">
              <a:rPr lang="tr-TR" smtClean="0"/>
              <a:t>15.9.2018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181B-1B8B-4A57-9B78-3E83D8EAEA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74837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BEA5-F2A0-4174-B6BA-4A9933A45060}" type="datetimeFigureOut">
              <a:rPr lang="tr-TR" smtClean="0"/>
              <a:t>15.9.2018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181B-1B8B-4A57-9B78-3E83D8EAEA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6043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BEA5-F2A0-4174-B6BA-4A9933A45060}" type="datetimeFigureOut">
              <a:rPr lang="tr-TR" smtClean="0"/>
              <a:t>15.9.2018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181B-1B8B-4A57-9B78-3E83D8EAEA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782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BEA5-F2A0-4174-B6BA-4A9933A45060}" type="datetimeFigureOut">
              <a:rPr lang="tr-TR" smtClean="0"/>
              <a:t>15.9.2018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181B-1B8B-4A57-9B78-3E83D8EAEA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20635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BEA5-F2A0-4174-B6BA-4A9933A45060}" type="datetimeFigureOut">
              <a:rPr lang="tr-TR" smtClean="0"/>
              <a:t>15.9.2018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181B-1B8B-4A57-9B78-3E83D8EAEA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526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BEA5-F2A0-4174-B6BA-4A9933A45060}" type="datetimeFigureOut">
              <a:rPr lang="tr-TR" smtClean="0"/>
              <a:t>15.9.2018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181B-1B8B-4A57-9B78-3E83D8EAEA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9324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BEA5-F2A0-4174-B6BA-4A9933A45060}" type="datetimeFigureOut">
              <a:rPr lang="tr-TR" smtClean="0"/>
              <a:t>15.9.2018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181B-1B8B-4A57-9B78-3E83D8EAEA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9207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BEA5-F2A0-4174-B6BA-4A9933A45060}" type="datetimeFigureOut">
              <a:rPr lang="tr-TR" smtClean="0"/>
              <a:t>15.9.2018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181B-1B8B-4A57-9B78-3E83D8EAEA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4424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BEA5-F2A0-4174-B6BA-4A9933A45060}" type="datetimeFigureOut">
              <a:rPr lang="tr-TR" smtClean="0"/>
              <a:t>15.9.2018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181B-1B8B-4A57-9B78-3E83D8EAEA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0042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BEA5-F2A0-4174-B6BA-4A9933A45060}" type="datetimeFigureOut">
              <a:rPr lang="tr-TR" smtClean="0"/>
              <a:t>15.9.2018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181B-1B8B-4A57-9B78-3E83D8EAEA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6439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BEA5-F2A0-4174-B6BA-4A9933A45060}" type="datetimeFigureOut">
              <a:rPr lang="tr-TR" smtClean="0"/>
              <a:t>15.9.2018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181B-1B8B-4A57-9B78-3E83D8EAEA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6466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BEA5-F2A0-4174-B6BA-4A9933A45060}" type="datetimeFigureOut">
              <a:rPr lang="tr-TR" smtClean="0"/>
              <a:t>15.9.2018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181B-1B8B-4A57-9B78-3E83D8EAEA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3951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BEA5-F2A0-4174-B6BA-4A9933A45060}" type="datetimeFigureOut">
              <a:rPr lang="tr-TR" smtClean="0"/>
              <a:t>15.9.2018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181B-1B8B-4A57-9B78-3E83D8EAEA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9110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5BEA5-F2A0-4174-B6BA-4A9933A45060}" type="datetimeFigureOut">
              <a:rPr lang="tr-TR" smtClean="0"/>
              <a:t>15.9.2018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4181B-1B8B-4A57-9B78-3E83D8EAEA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40609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Nesneye Dayalı Programlama 1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Öğretim Görevlisi</a:t>
            </a:r>
          </a:p>
          <a:p>
            <a:r>
              <a:rPr lang="tr-TR" dirty="0"/>
              <a:t>Alper Talha KARADENİZ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225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Abstract</a:t>
            </a:r>
            <a:r>
              <a:rPr lang="tr-TR" dirty="0"/>
              <a:t> (Soyut) Sınıflar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 az 1 metodu </a:t>
            </a:r>
            <a:r>
              <a:rPr lang="tr-TR" dirty="0" err="1" smtClean="0"/>
              <a:t>abstract</a:t>
            </a:r>
            <a:r>
              <a:rPr lang="tr-TR" dirty="0" smtClean="0"/>
              <a:t>  </a:t>
            </a:r>
            <a:r>
              <a:rPr lang="tr-TR" dirty="0" err="1" smtClean="0"/>
              <a:t>metod</a:t>
            </a:r>
            <a:r>
              <a:rPr lang="tr-TR" dirty="0" smtClean="0"/>
              <a:t> olan sınıflardır.</a:t>
            </a:r>
          </a:p>
          <a:p>
            <a:r>
              <a:rPr lang="tr-TR" dirty="0" smtClean="0"/>
              <a:t>Bir çok ortak özellik barındıran sınıflar bulunan bir projede, aynı kodu tekrar tekrar yazmaktansa, temel bir sınıf içerisinde toplayabiliriz.   </a:t>
            </a:r>
          </a:p>
          <a:p>
            <a:r>
              <a:rPr lang="tr-TR" dirty="0" err="1" smtClean="0"/>
              <a:t>Abstract</a:t>
            </a:r>
            <a:r>
              <a:rPr lang="tr-TR" dirty="0" smtClean="0"/>
              <a:t> sınıflar, diğer sınıflara kalıtım vermek için oluştururlar bu yüzden önceden oluşturduğumuz temel sınıflardan farklıdırlar. </a:t>
            </a:r>
            <a:endParaRPr lang="tr-TR" dirty="0"/>
          </a:p>
          <a:p>
            <a:r>
              <a:rPr lang="tr-TR" dirty="0" smtClean="0"/>
              <a:t>Tek başına bulunmalarının bir anlamı yoktur.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7147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Abstract</a:t>
            </a:r>
            <a:r>
              <a:rPr lang="tr-TR" dirty="0"/>
              <a:t> (Soyut) </a:t>
            </a:r>
            <a:r>
              <a:rPr lang="tr-TR" dirty="0" smtClean="0"/>
              <a:t>Sınıfların 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n</a:t>
            </a:r>
            <a:r>
              <a:rPr lang="tr-TR" dirty="0" err="1" smtClean="0"/>
              <a:t>ew</a:t>
            </a:r>
            <a:r>
              <a:rPr lang="tr-TR" dirty="0" smtClean="0"/>
              <a:t> </a:t>
            </a:r>
            <a:r>
              <a:rPr lang="tr-TR" dirty="0"/>
              <a:t>anahtar </a:t>
            </a:r>
            <a:r>
              <a:rPr lang="tr-TR" dirty="0" smtClean="0"/>
              <a:t>sözcüğü </a:t>
            </a:r>
            <a:r>
              <a:rPr lang="tr-TR" dirty="0"/>
              <a:t>ile yeni bir örneği </a:t>
            </a:r>
            <a:r>
              <a:rPr lang="tr-TR" dirty="0" smtClean="0"/>
              <a:t>oluşturulamayan sınıflardır.</a:t>
            </a:r>
          </a:p>
          <a:p>
            <a:r>
              <a:rPr lang="tr-TR" dirty="0" err="1" smtClean="0"/>
              <a:t>Abstract</a:t>
            </a:r>
            <a:r>
              <a:rPr lang="tr-TR" dirty="0" smtClean="0"/>
              <a:t> sınıflar içerisinde tanımlanan </a:t>
            </a:r>
            <a:r>
              <a:rPr lang="tr-TR" dirty="0" err="1" smtClean="0"/>
              <a:t>abstract</a:t>
            </a:r>
            <a:r>
              <a:rPr lang="tr-TR" dirty="0" smtClean="0"/>
              <a:t> metotların gövdesi yazılmaz, kalıtım alan sınıf içerisinde </a:t>
            </a:r>
            <a:r>
              <a:rPr lang="tr-TR" dirty="0" err="1" smtClean="0"/>
              <a:t>override</a:t>
            </a:r>
            <a:r>
              <a:rPr lang="tr-TR" dirty="0" smtClean="0"/>
              <a:t> yapılmak zorundadır.</a:t>
            </a:r>
          </a:p>
          <a:p>
            <a:r>
              <a:rPr lang="tr-TR" dirty="0" err="1" smtClean="0"/>
              <a:t>Abstract</a:t>
            </a:r>
            <a:r>
              <a:rPr lang="tr-TR" dirty="0" smtClean="0"/>
              <a:t> sınıflar ve </a:t>
            </a:r>
            <a:r>
              <a:rPr lang="tr-TR" dirty="0" err="1" smtClean="0"/>
              <a:t>abstract</a:t>
            </a:r>
            <a:r>
              <a:rPr lang="tr-TR" dirty="0" smtClean="0"/>
              <a:t> </a:t>
            </a:r>
            <a:r>
              <a:rPr lang="tr-TR" dirty="0" err="1" smtClean="0"/>
              <a:t>metodlar</a:t>
            </a:r>
            <a:r>
              <a:rPr lang="tr-TR" dirty="0" smtClean="0"/>
              <a:t> </a:t>
            </a:r>
            <a:r>
              <a:rPr lang="tr-TR" dirty="0" err="1" smtClean="0"/>
              <a:t>private</a:t>
            </a:r>
            <a:r>
              <a:rPr lang="tr-TR" dirty="0" smtClean="0"/>
              <a:t> olamazlar.</a:t>
            </a:r>
          </a:p>
          <a:p>
            <a:r>
              <a:rPr lang="tr-TR" dirty="0" err="1" smtClean="0"/>
              <a:t>Abstract</a:t>
            </a:r>
            <a:r>
              <a:rPr lang="tr-TR" dirty="0" smtClean="0"/>
              <a:t> </a:t>
            </a:r>
            <a:r>
              <a:rPr lang="tr-TR" dirty="0" err="1" smtClean="0"/>
              <a:t>metodlar</a:t>
            </a:r>
            <a:r>
              <a:rPr lang="tr-TR" dirty="0" smtClean="0"/>
              <a:t> </a:t>
            </a:r>
            <a:r>
              <a:rPr lang="tr-TR" dirty="0" err="1" smtClean="0"/>
              <a:t>static</a:t>
            </a:r>
            <a:r>
              <a:rPr lang="tr-TR" dirty="0" smtClean="0"/>
              <a:t> olamazlar.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8591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Abstract</a:t>
            </a:r>
            <a:r>
              <a:rPr lang="tr-TR" dirty="0"/>
              <a:t> (Soyut) Sınıflar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abstract</a:t>
            </a:r>
            <a:r>
              <a:rPr lang="tr-TR" dirty="0" smtClean="0"/>
              <a:t> </a:t>
            </a:r>
            <a:r>
              <a:rPr lang="tr-TR" dirty="0" err="1"/>
              <a:t>class</a:t>
            </a:r>
            <a:r>
              <a:rPr lang="tr-TR" dirty="0"/>
              <a:t> Deneme </a:t>
            </a:r>
          </a:p>
          <a:p>
            <a:pPr marL="0" indent="0">
              <a:buNone/>
            </a:pPr>
            <a:r>
              <a:rPr lang="tr-TR" dirty="0" smtClean="0"/>
              <a:t>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} </a:t>
            </a:r>
            <a:r>
              <a:rPr lang="tr-TR" dirty="0"/>
              <a:t>	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7434" y="3697941"/>
            <a:ext cx="9157447" cy="2622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225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95" y="1"/>
            <a:ext cx="10353761" cy="739588"/>
          </a:xfrm>
        </p:spPr>
        <p:txBody>
          <a:bodyPr>
            <a:normAutofit/>
          </a:bodyPr>
          <a:lstStyle/>
          <a:p>
            <a:r>
              <a:rPr lang="tr-TR" sz="2400" dirty="0" smtClean="0"/>
              <a:t>örnek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4" y="537882"/>
            <a:ext cx="10353762" cy="6145306"/>
          </a:xfrm>
        </p:spPr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tr-TR" dirty="0" smtClean="0">
                <a:effectLst/>
              </a:rPr>
              <a:t>	</a:t>
            </a:r>
            <a:r>
              <a:rPr lang="tr-TR" dirty="0" err="1" smtClean="0">
                <a:effectLst/>
              </a:rPr>
              <a:t>abstract</a:t>
            </a:r>
            <a:r>
              <a:rPr lang="tr-TR" dirty="0" smtClean="0">
                <a:effectLst/>
              </a:rPr>
              <a:t> </a:t>
            </a:r>
            <a:r>
              <a:rPr lang="tr-TR" dirty="0" err="1">
                <a:effectLst/>
              </a:rPr>
              <a:t>class</a:t>
            </a:r>
            <a:r>
              <a:rPr lang="tr-TR" dirty="0">
                <a:effectLst/>
              </a:rPr>
              <a:t> mobilya</a:t>
            </a:r>
          </a:p>
          <a:p>
            <a:pPr marL="0" indent="0" fontAlgn="base">
              <a:buNone/>
            </a:pPr>
            <a:r>
              <a:rPr lang="tr-TR" dirty="0">
                <a:effectLst/>
              </a:rPr>
              <a:t>    </a:t>
            </a:r>
            <a:r>
              <a:rPr lang="tr-TR" dirty="0" smtClean="0">
                <a:effectLst/>
              </a:rPr>
              <a:t>	{</a:t>
            </a:r>
            <a:endParaRPr lang="tr-TR" dirty="0">
              <a:effectLst/>
            </a:endParaRPr>
          </a:p>
          <a:p>
            <a:pPr marL="0" indent="0" fontAlgn="base">
              <a:buNone/>
            </a:pPr>
            <a:r>
              <a:rPr lang="tr-TR" dirty="0">
                <a:effectLst/>
              </a:rPr>
              <a:t>   </a:t>
            </a:r>
            <a:r>
              <a:rPr lang="tr-TR" dirty="0" smtClean="0">
                <a:effectLst/>
              </a:rPr>
              <a:t>			</a:t>
            </a:r>
            <a:r>
              <a:rPr lang="tr-TR" dirty="0">
                <a:effectLst/>
              </a:rPr>
              <a:t>     </a:t>
            </a:r>
            <a:r>
              <a:rPr lang="tr-TR" dirty="0" err="1">
                <a:effectLst/>
              </a:rPr>
              <a:t>public</a:t>
            </a:r>
            <a:r>
              <a:rPr lang="tr-TR" dirty="0">
                <a:effectLst/>
              </a:rPr>
              <a:t> </a:t>
            </a:r>
            <a:r>
              <a:rPr lang="tr-TR" dirty="0" err="1">
                <a:effectLst/>
              </a:rPr>
              <a:t>string</a:t>
            </a:r>
            <a:r>
              <a:rPr lang="tr-TR" dirty="0">
                <a:effectLst/>
              </a:rPr>
              <a:t> renk;</a:t>
            </a:r>
          </a:p>
          <a:p>
            <a:pPr marL="0" indent="0" fontAlgn="base">
              <a:buNone/>
            </a:pPr>
            <a:r>
              <a:rPr lang="tr-TR" dirty="0">
                <a:effectLst/>
              </a:rPr>
              <a:t>      </a:t>
            </a:r>
            <a:r>
              <a:rPr lang="tr-TR" dirty="0" smtClean="0">
                <a:effectLst/>
              </a:rPr>
              <a:t>			</a:t>
            </a:r>
            <a:r>
              <a:rPr lang="tr-TR" dirty="0">
                <a:effectLst/>
              </a:rPr>
              <a:t>  </a:t>
            </a:r>
            <a:r>
              <a:rPr lang="tr-TR" dirty="0" err="1">
                <a:effectLst/>
              </a:rPr>
              <a:t>abstract</a:t>
            </a:r>
            <a:r>
              <a:rPr lang="tr-TR" dirty="0">
                <a:effectLst/>
              </a:rPr>
              <a:t> </a:t>
            </a:r>
            <a:r>
              <a:rPr lang="tr-TR" dirty="0" err="1">
                <a:effectLst/>
              </a:rPr>
              <a:t>public</a:t>
            </a:r>
            <a:r>
              <a:rPr lang="tr-TR" dirty="0">
                <a:effectLst/>
              </a:rPr>
              <a:t> </a:t>
            </a:r>
            <a:r>
              <a:rPr lang="tr-TR" dirty="0" err="1">
                <a:effectLst/>
              </a:rPr>
              <a:t>void</a:t>
            </a:r>
            <a:r>
              <a:rPr lang="tr-TR" dirty="0">
                <a:effectLst/>
              </a:rPr>
              <a:t> </a:t>
            </a:r>
            <a:r>
              <a:rPr lang="tr-TR" dirty="0" err="1">
                <a:effectLst/>
              </a:rPr>
              <a:t>ozellikyaz</a:t>
            </a:r>
            <a:r>
              <a:rPr lang="tr-TR" dirty="0">
                <a:effectLst/>
              </a:rPr>
              <a:t>();</a:t>
            </a:r>
          </a:p>
          <a:p>
            <a:pPr marL="0" indent="0" fontAlgn="base">
              <a:buNone/>
            </a:pPr>
            <a:r>
              <a:rPr lang="tr-TR" dirty="0">
                <a:effectLst/>
              </a:rPr>
              <a:t> 	 }</a:t>
            </a:r>
          </a:p>
          <a:p>
            <a:pPr marL="0" indent="0" fontAlgn="base">
              <a:buNone/>
            </a:pPr>
            <a:r>
              <a:rPr lang="tr-TR" dirty="0">
                <a:effectLst/>
              </a:rPr>
              <a:t> </a:t>
            </a:r>
          </a:p>
          <a:p>
            <a:pPr marL="0" indent="0" fontAlgn="base">
              <a:buNone/>
            </a:pPr>
            <a:r>
              <a:rPr lang="tr-TR" dirty="0">
                <a:effectLst/>
              </a:rPr>
              <a:t>   </a:t>
            </a:r>
            <a:r>
              <a:rPr lang="tr-TR" dirty="0" smtClean="0">
                <a:effectLst/>
              </a:rPr>
              <a:t>		</a:t>
            </a:r>
            <a:r>
              <a:rPr lang="tr-TR" dirty="0">
                <a:effectLst/>
              </a:rPr>
              <a:t> </a:t>
            </a:r>
            <a:r>
              <a:rPr lang="tr-TR" dirty="0" err="1">
                <a:effectLst/>
              </a:rPr>
              <a:t>class</a:t>
            </a:r>
            <a:r>
              <a:rPr lang="tr-TR" dirty="0">
                <a:effectLst/>
              </a:rPr>
              <a:t> kanepe : mobilya</a:t>
            </a:r>
          </a:p>
          <a:p>
            <a:pPr marL="0" indent="0" fontAlgn="base">
              <a:buNone/>
            </a:pPr>
            <a:r>
              <a:rPr lang="tr-TR" dirty="0">
                <a:effectLst/>
              </a:rPr>
              <a:t>   </a:t>
            </a:r>
            <a:r>
              <a:rPr lang="tr-TR" dirty="0" smtClean="0">
                <a:effectLst/>
              </a:rPr>
              <a:t>		</a:t>
            </a:r>
            <a:r>
              <a:rPr lang="tr-TR" dirty="0">
                <a:effectLst/>
              </a:rPr>
              <a:t> {</a:t>
            </a:r>
          </a:p>
          <a:p>
            <a:pPr marL="0" indent="0" fontAlgn="base">
              <a:buNone/>
            </a:pPr>
            <a:r>
              <a:rPr lang="tr-TR" dirty="0">
                <a:effectLst/>
              </a:rPr>
              <a:t>     </a:t>
            </a:r>
            <a:r>
              <a:rPr lang="tr-TR" dirty="0" smtClean="0">
                <a:effectLst/>
              </a:rPr>
              <a:t>		</a:t>
            </a:r>
            <a:r>
              <a:rPr lang="tr-TR" dirty="0">
                <a:effectLst/>
              </a:rPr>
              <a:t>   </a:t>
            </a:r>
            <a:r>
              <a:rPr lang="tr-TR" dirty="0" err="1">
                <a:effectLst/>
              </a:rPr>
              <a:t>public</a:t>
            </a:r>
            <a:r>
              <a:rPr lang="tr-TR" dirty="0">
                <a:effectLst/>
              </a:rPr>
              <a:t> </a:t>
            </a:r>
            <a:r>
              <a:rPr lang="tr-TR" dirty="0" err="1">
                <a:effectLst/>
              </a:rPr>
              <a:t>string</a:t>
            </a:r>
            <a:r>
              <a:rPr lang="tr-TR" dirty="0">
                <a:effectLst/>
              </a:rPr>
              <a:t> </a:t>
            </a:r>
            <a:r>
              <a:rPr lang="tr-TR" dirty="0" err="1">
                <a:effectLst/>
              </a:rPr>
              <a:t>kumas</a:t>
            </a:r>
            <a:r>
              <a:rPr lang="tr-TR" dirty="0">
                <a:effectLst/>
              </a:rPr>
              <a:t>;</a:t>
            </a:r>
          </a:p>
          <a:p>
            <a:pPr marL="0" indent="0" fontAlgn="base">
              <a:buNone/>
            </a:pPr>
            <a:r>
              <a:rPr lang="tr-TR" dirty="0">
                <a:effectLst/>
              </a:rPr>
              <a:t>        </a:t>
            </a:r>
            <a:r>
              <a:rPr lang="tr-TR" dirty="0" smtClean="0">
                <a:effectLst/>
              </a:rPr>
              <a:t>		</a:t>
            </a:r>
            <a:r>
              <a:rPr lang="tr-TR" dirty="0" err="1" smtClean="0">
                <a:effectLst/>
              </a:rPr>
              <a:t>public</a:t>
            </a:r>
            <a:r>
              <a:rPr lang="tr-TR" dirty="0" smtClean="0">
                <a:effectLst/>
              </a:rPr>
              <a:t> </a:t>
            </a:r>
            <a:r>
              <a:rPr lang="tr-TR" dirty="0" err="1">
                <a:effectLst/>
              </a:rPr>
              <a:t>override</a:t>
            </a:r>
            <a:r>
              <a:rPr lang="tr-TR" dirty="0">
                <a:effectLst/>
              </a:rPr>
              <a:t> </a:t>
            </a:r>
            <a:r>
              <a:rPr lang="tr-TR" dirty="0" err="1">
                <a:effectLst/>
              </a:rPr>
              <a:t>void</a:t>
            </a:r>
            <a:r>
              <a:rPr lang="tr-TR" dirty="0">
                <a:effectLst/>
              </a:rPr>
              <a:t> </a:t>
            </a:r>
            <a:r>
              <a:rPr lang="tr-TR" dirty="0" err="1">
                <a:effectLst/>
              </a:rPr>
              <a:t>ozellikyaz</a:t>
            </a:r>
            <a:r>
              <a:rPr lang="tr-TR" dirty="0">
                <a:effectLst/>
              </a:rPr>
              <a:t>()</a:t>
            </a:r>
          </a:p>
          <a:p>
            <a:pPr marL="0" indent="0" fontAlgn="base">
              <a:buNone/>
            </a:pPr>
            <a:r>
              <a:rPr lang="tr-TR" dirty="0">
                <a:effectLst/>
              </a:rPr>
              <a:t>       </a:t>
            </a:r>
            <a:r>
              <a:rPr lang="tr-TR" dirty="0" smtClean="0">
                <a:effectLst/>
              </a:rPr>
              <a:t>		</a:t>
            </a:r>
            <a:r>
              <a:rPr lang="tr-TR" dirty="0">
                <a:effectLst/>
              </a:rPr>
              <a:t> {</a:t>
            </a:r>
          </a:p>
          <a:p>
            <a:pPr marL="0" indent="0" fontAlgn="base">
              <a:buNone/>
            </a:pPr>
            <a:r>
              <a:rPr lang="tr-TR" dirty="0">
                <a:effectLst/>
              </a:rPr>
              <a:t>        </a:t>
            </a:r>
            <a:r>
              <a:rPr lang="tr-TR" dirty="0" smtClean="0">
                <a:effectLst/>
              </a:rPr>
              <a:t>		</a:t>
            </a:r>
            <a:r>
              <a:rPr lang="tr-TR" dirty="0">
                <a:effectLst/>
              </a:rPr>
              <a:t>    </a:t>
            </a:r>
            <a:r>
              <a:rPr lang="tr-TR" dirty="0" err="1">
                <a:effectLst/>
              </a:rPr>
              <a:t>Console.WriteLine</a:t>
            </a:r>
            <a:r>
              <a:rPr lang="tr-TR" dirty="0">
                <a:effectLst/>
              </a:rPr>
              <a:t>("Kanepenin Özellikleri");</a:t>
            </a:r>
          </a:p>
          <a:p>
            <a:pPr marL="0" indent="0" fontAlgn="base">
              <a:buNone/>
            </a:pPr>
            <a:r>
              <a:rPr lang="tr-TR" dirty="0">
                <a:effectLst/>
              </a:rPr>
              <a:t>           </a:t>
            </a:r>
            <a:r>
              <a:rPr lang="tr-TR" dirty="0" smtClean="0">
                <a:effectLst/>
              </a:rPr>
              <a:t>		</a:t>
            </a:r>
            <a:r>
              <a:rPr lang="tr-TR" dirty="0">
                <a:effectLst/>
              </a:rPr>
              <a:t> </a:t>
            </a:r>
            <a:r>
              <a:rPr lang="tr-TR" dirty="0" err="1">
                <a:effectLst/>
              </a:rPr>
              <a:t>Console.WriteLine</a:t>
            </a:r>
            <a:r>
              <a:rPr lang="tr-TR" dirty="0">
                <a:effectLst/>
              </a:rPr>
              <a:t>("Renk: {0}",renk);</a:t>
            </a:r>
          </a:p>
          <a:p>
            <a:pPr marL="0" indent="0" fontAlgn="base">
              <a:buNone/>
            </a:pPr>
            <a:r>
              <a:rPr lang="tr-TR" dirty="0">
                <a:effectLst/>
              </a:rPr>
              <a:t>           </a:t>
            </a:r>
            <a:r>
              <a:rPr lang="tr-TR" dirty="0" smtClean="0">
                <a:effectLst/>
              </a:rPr>
              <a:t>		</a:t>
            </a:r>
            <a:r>
              <a:rPr lang="tr-TR" dirty="0">
                <a:effectLst/>
              </a:rPr>
              <a:t> </a:t>
            </a:r>
            <a:r>
              <a:rPr lang="tr-TR" dirty="0" err="1">
                <a:effectLst/>
              </a:rPr>
              <a:t>Console.WriteLine</a:t>
            </a:r>
            <a:r>
              <a:rPr lang="tr-TR" dirty="0">
                <a:effectLst/>
              </a:rPr>
              <a:t>("Kumaş: {0}", </a:t>
            </a:r>
            <a:r>
              <a:rPr lang="tr-TR" dirty="0" err="1">
                <a:effectLst/>
              </a:rPr>
              <a:t>kumas</a:t>
            </a:r>
            <a:r>
              <a:rPr lang="tr-TR" dirty="0">
                <a:effectLst/>
              </a:rPr>
              <a:t>);</a:t>
            </a:r>
          </a:p>
          <a:p>
            <a:pPr marL="0" indent="0" fontAlgn="base">
              <a:buNone/>
            </a:pPr>
            <a:r>
              <a:rPr lang="tr-TR" dirty="0">
                <a:effectLst/>
              </a:rPr>
              <a:t>      </a:t>
            </a:r>
            <a:r>
              <a:rPr lang="tr-TR" dirty="0" smtClean="0">
                <a:effectLst/>
              </a:rPr>
              <a:t>		</a:t>
            </a:r>
            <a:r>
              <a:rPr lang="tr-TR" dirty="0">
                <a:effectLst/>
              </a:rPr>
              <a:t>  }</a:t>
            </a:r>
          </a:p>
          <a:p>
            <a:pPr marL="0" indent="0" fontAlgn="base">
              <a:buNone/>
            </a:pPr>
            <a:r>
              <a:rPr lang="tr-TR" dirty="0">
                <a:effectLst/>
              </a:rPr>
              <a:t>    </a:t>
            </a:r>
            <a:r>
              <a:rPr lang="tr-TR" dirty="0" smtClean="0">
                <a:effectLst/>
              </a:rPr>
              <a:t>	}</a:t>
            </a:r>
            <a:endParaRPr lang="tr-TR" dirty="0">
              <a:effectLst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0184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devam…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fontAlgn="base">
              <a:buNone/>
            </a:pPr>
            <a:r>
              <a:rPr lang="tr-TR" dirty="0">
                <a:effectLst/>
              </a:rPr>
              <a:t> </a:t>
            </a:r>
            <a:r>
              <a:rPr lang="tr-TR" dirty="0" smtClean="0">
                <a:effectLst/>
              </a:rPr>
              <a:t>		</a:t>
            </a:r>
            <a:r>
              <a:rPr lang="tr-TR" dirty="0" err="1" smtClean="0">
                <a:effectLst/>
              </a:rPr>
              <a:t>class</a:t>
            </a:r>
            <a:r>
              <a:rPr lang="tr-TR" dirty="0" smtClean="0">
                <a:effectLst/>
              </a:rPr>
              <a:t> </a:t>
            </a:r>
            <a:r>
              <a:rPr lang="tr-TR" dirty="0">
                <a:effectLst/>
              </a:rPr>
              <a:t>masa : mobilya</a:t>
            </a:r>
          </a:p>
          <a:p>
            <a:pPr marL="0" indent="0" fontAlgn="base">
              <a:buNone/>
            </a:pPr>
            <a:r>
              <a:rPr lang="tr-TR" dirty="0">
                <a:effectLst/>
              </a:rPr>
              <a:t>   </a:t>
            </a:r>
            <a:r>
              <a:rPr lang="tr-TR" dirty="0" smtClean="0">
                <a:effectLst/>
              </a:rPr>
              <a:t>		</a:t>
            </a:r>
            <a:r>
              <a:rPr lang="tr-TR" dirty="0">
                <a:effectLst/>
              </a:rPr>
              <a:t> {</a:t>
            </a:r>
          </a:p>
          <a:p>
            <a:pPr marL="0" indent="0" fontAlgn="base">
              <a:buNone/>
            </a:pPr>
            <a:r>
              <a:rPr lang="tr-TR" dirty="0">
                <a:effectLst/>
              </a:rPr>
              <a:t>    </a:t>
            </a:r>
            <a:r>
              <a:rPr lang="tr-TR" dirty="0" smtClean="0">
                <a:effectLst/>
              </a:rPr>
              <a:t>		</a:t>
            </a:r>
            <a:r>
              <a:rPr lang="tr-TR" dirty="0">
                <a:effectLst/>
              </a:rPr>
              <a:t>    </a:t>
            </a:r>
            <a:r>
              <a:rPr lang="tr-TR" dirty="0" err="1">
                <a:effectLst/>
              </a:rPr>
              <a:t>public</a:t>
            </a:r>
            <a:r>
              <a:rPr lang="tr-TR" dirty="0">
                <a:effectLst/>
              </a:rPr>
              <a:t> </a:t>
            </a:r>
            <a:r>
              <a:rPr lang="tr-TR" dirty="0" err="1">
                <a:effectLst/>
              </a:rPr>
              <a:t>string</a:t>
            </a:r>
            <a:r>
              <a:rPr lang="tr-TR" dirty="0">
                <a:effectLst/>
              </a:rPr>
              <a:t> malzeme;</a:t>
            </a:r>
          </a:p>
          <a:p>
            <a:pPr marL="0" indent="0" fontAlgn="base">
              <a:buNone/>
            </a:pPr>
            <a:r>
              <a:rPr lang="tr-TR" dirty="0">
                <a:effectLst/>
              </a:rPr>
              <a:t>     </a:t>
            </a:r>
            <a:r>
              <a:rPr lang="tr-TR" dirty="0" smtClean="0">
                <a:effectLst/>
              </a:rPr>
              <a:t>		</a:t>
            </a:r>
            <a:r>
              <a:rPr lang="tr-TR" dirty="0">
                <a:effectLst/>
              </a:rPr>
              <a:t>   </a:t>
            </a:r>
            <a:r>
              <a:rPr lang="tr-TR" dirty="0" err="1">
                <a:effectLst/>
              </a:rPr>
              <a:t>public</a:t>
            </a:r>
            <a:r>
              <a:rPr lang="tr-TR" dirty="0">
                <a:effectLst/>
              </a:rPr>
              <a:t> </a:t>
            </a:r>
            <a:r>
              <a:rPr lang="tr-TR" dirty="0" err="1">
                <a:effectLst/>
              </a:rPr>
              <a:t>override</a:t>
            </a:r>
            <a:r>
              <a:rPr lang="tr-TR" dirty="0">
                <a:effectLst/>
              </a:rPr>
              <a:t> </a:t>
            </a:r>
            <a:r>
              <a:rPr lang="tr-TR" dirty="0" err="1">
                <a:effectLst/>
              </a:rPr>
              <a:t>void</a:t>
            </a:r>
            <a:r>
              <a:rPr lang="tr-TR" dirty="0">
                <a:effectLst/>
              </a:rPr>
              <a:t> </a:t>
            </a:r>
            <a:r>
              <a:rPr lang="tr-TR" dirty="0" err="1">
                <a:effectLst/>
              </a:rPr>
              <a:t>ozellikyaz</a:t>
            </a:r>
            <a:r>
              <a:rPr lang="tr-TR" dirty="0">
                <a:effectLst/>
              </a:rPr>
              <a:t>()</a:t>
            </a:r>
          </a:p>
          <a:p>
            <a:pPr marL="0" indent="0" fontAlgn="base">
              <a:buNone/>
            </a:pPr>
            <a:r>
              <a:rPr lang="tr-TR" dirty="0">
                <a:effectLst/>
              </a:rPr>
              <a:t>      </a:t>
            </a:r>
            <a:r>
              <a:rPr lang="tr-TR" dirty="0" smtClean="0">
                <a:effectLst/>
              </a:rPr>
              <a:t>			</a:t>
            </a:r>
            <a:r>
              <a:rPr lang="tr-TR" dirty="0">
                <a:effectLst/>
              </a:rPr>
              <a:t>  {</a:t>
            </a:r>
          </a:p>
          <a:p>
            <a:pPr marL="0" indent="0" fontAlgn="base">
              <a:buNone/>
            </a:pPr>
            <a:r>
              <a:rPr lang="tr-TR" dirty="0">
                <a:effectLst/>
              </a:rPr>
              <a:t>         </a:t>
            </a:r>
            <a:r>
              <a:rPr lang="tr-TR" dirty="0" smtClean="0">
                <a:effectLst/>
              </a:rPr>
              <a:t>			</a:t>
            </a:r>
            <a:r>
              <a:rPr lang="tr-TR" dirty="0">
                <a:effectLst/>
              </a:rPr>
              <a:t>   </a:t>
            </a:r>
            <a:r>
              <a:rPr lang="tr-TR" dirty="0" err="1">
                <a:effectLst/>
              </a:rPr>
              <a:t>Console.WriteLine</a:t>
            </a:r>
            <a:r>
              <a:rPr lang="tr-TR" dirty="0">
                <a:effectLst/>
              </a:rPr>
              <a:t>("Masanın Özellikleri");</a:t>
            </a:r>
          </a:p>
          <a:p>
            <a:pPr marL="0" indent="0" fontAlgn="base">
              <a:buNone/>
            </a:pPr>
            <a:r>
              <a:rPr lang="tr-TR" dirty="0">
                <a:effectLst/>
              </a:rPr>
              <a:t>           </a:t>
            </a:r>
            <a:r>
              <a:rPr lang="tr-TR" dirty="0" smtClean="0">
                <a:effectLst/>
              </a:rPr>
              <a:t>			</a:t>
            </a:r>
            <a:r>
              <a:rPr lang="tr-TR" dirty="0">
                <a:effectLst/>
              </a:rPr>
              <a:t> </a:t>
            </a:r>
            <a:r>
              <a:rPr lang="tr-TR" dirty="0" err="1">
                <a:effectLst/>
              </a:rPr>
              <a:t>Console.WriteLine</a:t>
            </a:r>
            <a:r>
              <a:rPr lang="tr-TR" dirty="0">
                <a:effectLst/>
              </a:rPr>
              <a:t>("Renk: {0}", renk);</a:t>
            </a:r>
          </a:p>
          <a:p>
            <a:pPr marL="0" indent="0" fontAlgn="base">
              <a:buNone/>
            </a:pPr>
            <a:r>
              <a:rPr lang="tr-TR" dirty="0">
                <a:effectLst/>
              </a:rPr>
              <a:t>            </a:t>
            </a:r>
            <a:r>
              <a:rPr lang="tr-TR" dirty="0" smtClean="0">
                <a:effectLst/>
              </a:rPr>
              <a:t>			</a:t>
            </a:r>
            <a:r>
              <a:rPr lang="tr-TR" dirty="0" err="1" smtClean="0">
                <a:effectLst/>
              </a:rPr>
              <a:t>Console.WriteLine</a:t>
            </a:r>
            <a:r>
              <a:rPr lang="tr-TR" dirty="0">
                <a:effectLst/>
              </a:rPr>
              <a:t>("Malzeme: {0}", malzeme);</a:t>
            </a:r>
          </a:p>
          <a:p>
            <a:pPr marL="0" indent="0" fontAlgn="base">
              <a:buNone/>
            </a:pPr>
            <a:r>
              <a:rPr lang="tr-TR" dirty="0">
                <a:effectLst/>
              </a:rPr>
              <a:t>      </a:t>
            </a:r>
            <a:r>
              <a:rPr lang="tr-TR" dirty="0" smtClean="0">
                <a:effectLst/>
              </a:rPr>
              <a:t>			</a:t>
            </a:r>
            <a:r>
              <a:rPr lang="tr-TR" dirty="0">
                <a:effectLst/>
              </a:rPr>
              <a:t>  }</a:t>
            </a:r>
          </a:p>
          <a:p>
            <a:pPr marL="0" indent="0" fontAlgn="base">
              <a:buNone/>
            </a:pPr>
            <a:r>
              <a:rPr lang="tr-TR" dirty="0">
                <a:effectLst/>
              </a:rPr>
              <a:t>  </a:t>
            </a:r>
            <a:r>
              <a:rPr lang="tr-TR" dirty="0" smtClean="0">
                <a:effectLst/>
              </a:rPr>
              <a:t>		</a:t>
            </a:r>
            <a:r>
              <a:rPr lang="tr-TR" dirty="0">
                <a:effectLst/>
              </a:rPr>
              <a:t>  }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3171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95" y="147919"/>
            <a:ext cx="10353761" cy="793376"/>
          </a:xfrm>
        </p:spPr>
        <p:txBody>
          <a:bodyPr/>
          <a:lstStyle/>
          <a:p>
            <a:r>
              <a:rPr lang="tr-TR" dirty="0" smtClean="0"/>
              <a:t>Örnek devam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833718"/>
            <a:ext cx="10353762" cy="5795682"/>
          </a:xfrm>
        </p:spPr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tr-TR" dirty="0" err="1">
                <a:effectLst/>
              </a:rPr>
              <a:t>class</a:t>
            </a:r>
            <a:r>
              <a:rPr lang="tr-TR" dirty="0">
                <a:effectLst/>
              </a:rPr>
              <a:t> Program</a:t>
            </a:r>
          </a:p>
          <a:p>
            <a:pPr marL="0" indent="0" fontAlgn="base">
              <a:buNone/>
            </a:pPr>
            <a:r>
              <a:rPr lang="tr-TR" dirty="0">
                <a:effectLst/>
              </a:rPr>
              <a:t>    {</a:t>
            </a:r>
          </a:p>
          <a:p>
            <a:pPr marL="0" indent="0" fontAlgn="base">
              <a:buNone/>
            </a:pPr>
            <a:r>
              <a:rPr lang="tr-TR" dirty="0">
                <a:effectLst/>
              </a:rPr>
              <a:t>        </a:t>
            </a:r>
            <a:r>
              <a:rPr lang="tr-TR" dirty="0" err="1">
                <a:effectLst/>
              </a:rPr>
              <a:t>static</a:t>
            </a:r>
            <a:r>
              <a:rPr lang="tr-TR" dirty="0">
                <a:effectLst/>
              </a:rPr>
              <a:t> </a:t>
            </a:r>
            <a:r>
              <a:rPr lang="tr-TR" dirty="0" err="1">
                <a:effectLst/>
              </a:rPr>
              <a:t>void</a:t>
            </a:r>
            <a:r>
              <a:rPr lang="tr-TR" dirty="0">
                <a:effectLst/>
              </a:rPr>
              <a:t> Main(</a:t>
            </a:r>
            <a:r>
              <a:rPr lang="tr-TR" dirty="0" err="1">
                <a:effectLst/>
              </a:rPr>
              <a:t>string</a:t>
            </a:r>
            <a:r>
              <a:rPr lang="tr-TR" dirty="0">
                <a:effectLst/>
              </a:rPr>
              <a:t>[] </a:t>
            </a:r>
            <a:r>
              <a:rPr lang="tr-TR" dirty="0" err="1">
                <a:effectLst/>
              </a:rPr>
              <a:t>args</a:t>
            </a:r>
            <a:r>
              <a:rPr lang="tr-TR" dirty="0">
                <a:effectLst/>
              </a:rPr>
              <a:t>)</a:t>
            </a:r>
          </a:p>
          <a:p>
            <a:pPr marL="0" indent="0" fontAlgn="base">
              <a:buNone/>
            </a:pPr>
            <a:r>
              <a:rPr lang="tr-TR" dirty="0">
                <a:effectLst/>
              </a:rPr>
              <a:t>        {</a:t>
            </a:r>
          </a:p>
          <a:p>
            <a:pPr marL="0" indent="0" fontAlgn="base">
              <a:buNone/>
            </a:pPr>
            <a:r>
              <a:rPr lang="tr-TR" dirty="0">
                <a:effectLst/>
              </a:rPr>
              <a:t>            kanepe knp1 = </a:t>
            </a:r>
            <a:r>
              <a:rPr lang="tr-TR" dirty="0" err="1">
                <a:effectLst/>
              </a:rPr>
              <a:t>new</a:t>
            </a:r>
            <a:r>
              <a:rPr lang="tr-TR" dirty="0">
                <a:effectLst/>
              </a:rPr>
              <a:t> kanepe();</a:t>
            </a:r>
          </a:p>
          <a:p>
            <a:pPr marL="0" indent="0" fontAlgn="base">
              <a:buNone/>
            </a:pPr>
            <a:r>
              <a:rPr lang="tr-TR" dirty="0">
                <a:effectLst/>
              </a:rPr>
              <a:t>            masa </a:t>
            </a:r>
            <a:r>
              <a:rPr lang="tr-TR" dirty="0" err="1">
                <a:effectLst/>
              </a:rPr>
              <a:t>calisma_masasi</a:t>
            </a:r>
            <a:r>
              <a:rPr lang="tr-TR" dirty="0">
                <a:effectLst/>
              </a:rPr>
              <a:t> = </a:t>
            </a:r>
            <a:r>
              <a:rPr lang="tr-TR" dirty="0" err="1">
                <a:effectLst/>
              </a:rPr>
              <a:t>new</a:t>
            </a:r>
            <a:r>
              <a:rPr lang="tr-TR" dirty="0">
                <a:effectLst/>
              </a:rPr>
              <a:t> masa();</a:t>
            </a:r>
          </a:p>
          <a:p>
            <a:pPr marL="0" indent="0" fontAlgn="base">
              <a:buNone/>
            </a:pPr>
            <a:r>
              <a:rPr lang="tr-TR" dirty="0">
                <a:effectLst/>
              </a:rPr>
              <a:t>            knp1.renk = "Siyah";</a:t>
            </a:r>
          </a:p>
          <a:p>
            <a:pPr marL="0" indent="0" fontAlgn="base">
              <a:buNone/>
            </a:pPr>
            <a:r>
              <a:rPr lang="tr-TR" dirty="0">
                <a:effectLst/>
              </a:rPr>
              <a:t>            knp1.kumas = "Deri";</a:t>
            </a:r>
          </a:p>
          <a:p>
            <a:pPr marL="0" indent="0" fontAlgn="base">
              <a:buNone/>
            </a:pPr>
            <a:r>
              <a:rPr lang="tr-TR" dirty="0">
                <a:effectLst/>
              </a:rPr>
              <a:t>            </a:t>
            </a:r>
            <a:r>
              <a:rPr lang="tr-TR" dirty="0" err="1">
                <a:effectLst/>
              </a:rPr>
              <a:t>calisma_masasi.renk</a:t>
            </a:r>
            <a:r>
              <a:rPr lang="tr-TR" dirty="0">
                <a:effectLst/>
              </a:rPr>
              <a:t> = "Sarı";</a:t>
            </a:r>
          </a:p>
          <a:p>
            <a:pPr marL="0" indent="0" fontAlgn="base">
              <a:buNone/>
            </a:pPr>
            <a:r>
              <a:rPr lang="tr-TR" dirty="0">
                <a:effectLst/>
              </a:rPr>
              <a:t>            </a:t>
            </a:r>
            <a:r>
              <a:rPr lang="tr-TR" dirty="0" err="1">
                <a:effectLst/>
              </a:rPr>
              <a:t>calisma_masasi.malzeme</a:t>
            </a:r>
            <a:r>
              <a:rPr lang="tr-TR" dirty="0">
                <a:effectLst/>
              </a:rPr>
              <a:t> = "Ahşap";</a:t>
            </a:r>
          </a:p>
          <a:p>
            <a:pPr marL="0" indent="0" fontAlgn="base">
              <a:buNone/>
            </a:pPr>
            <a:r>
              <a:rPr lang="tr-TR" dirty="0">
                <a:effectLst/>
              </a:rPr>
              <a:t>            knp1.ozellikyaz();</a:t>
            </a:r>
          </a:p>
          <a:p>
            <a:pPr marL="0" indent="0" fontAlgn="base">
              <a:buNone/>
            </a:pPr>
            <a:r>
              <a:rPr lang="tr-TR" dirty="0">
                <a:effectLst/>
              </a:rPr>
              <a:t>            </a:t>
            </a:r>
            <a:r>
              <a:rPr lang="tr-TR" dirty="0" err="1">
                <a:effectLst/>
              </a:rPr>
              <a:t>calisma_masasi.ozellikyaz</a:t>
            </a:r>
            <a:r>
              <a:rPr lang="tr-TR" dirty="0">
                <a:effectLst/>
              </a:rPr>
              <a:t>();</a:t>
            </a:r>
          </a:p>
          <a:p>
            <a:pPr marL="0" indent="0" fontAlgn="base">
              <a:buNone/>
            </a:pPr>
            <a:r>
              <a:rPr lang="tr-TR" dirty="0">
                <a:effectLst/>
              </a:rPr>
              <a:t>            </a:t>
            </a:r>
            <a:r>
              <a:rPr lang="tr-TR" dirty="0" err="1">
                <a:effectLst/>
              </a:rPr>
              <a:t>Console.ReadKey</a:t>
            </a:r>
            <a:r>
              <a:rPr lang="tr-TR" dirty="0">
                <a:effectLst/>
              </a:rPr>
              <a:t>();</a:t>
            </a:r>
          </a:p>
          <a:p>
            <a:pPr marL="0" indent="0" fontAlgn="base">
              <a:buNone/>
            </a:pPr>
            <a:r>
              <a:rPr lang="tr-TR" dirty="0">
                <a:effectLst/>
              </a:rPr>
              <a:t>        }</a:t>
            </a:r>
          </a:p>
          <a:p>
            <a:pPr marL="0" indent="0" fontAlgn="base">
              <a:buNone/>
            </a:pPr>
            <a:r>
              <a:rPr lang="tr-TR" dirty="0">
                <a:effectLst/>
              </a:rPr>
              <a:t>    }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2385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0</TotalTime>
  <Words>128</Words>
  <Application>Microsoft Office PowerPoint</Application>
  <PresentationFormat>Geniş ekran</PresentationFormat>
  <Paragraphs>62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Bookman Old Style</vt:lpstr>
      <vt:lpstr>Rockwell</vt:lpstr>
      <vt:lpstr>Damask</vt:lpstr>
      <vt:lpstr>Nesneye Dayalı Programlama 1</vt:lpstr>
      <vt:lpstr>Abstract (Soyut) Sınıflar </vt:lpstr>
      <vt:lpstr>Abstract (Soyut) Sınıfların özellikleri</vt:lpstr>
      <vt:lpstr>Abstract (Soyut) Sınıflar </vt:lpstr>
      <vt:lpstr>örnek</vt:lpstr>
      <vt:lpstr>Örnek devam…</vt:lpstr>
      <vt:lpstr>Örnek devam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Nesneye Dayalı Programlama 1</dc:title>
  <dc:creator>ronaldinho424</dc:creator>
  <cp:lastModifiedBy>ronaldinho424</cp:lastModifiedBy>
  <cp:revision>8</cp:revision>
  <dcterms:created xsi:type="dcterms:W3CDTF">2018-09-13T23:46:39Z</dcterms:created>
  <dcterms:modified xsi:type="dcterms:W3CDTF">2018-09-15T20:43:50Z</dcterms:modified>
</cp:coreProperties>
</file>